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03024C-E6A5-4589-B460-B855F15432F5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D295CC-76FF-43C5-AF57-9B1599D04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st-gdefon.gallery.world/wallpapers_original/81128_gallery.world.jpg?9b30f88865a6ee068aa988b568d8492f"/>
          <p:cNvPicPr>
            <a:picLocks noChangeAspect="1" noChangeArrowheads="1"/>
          </p:cNvPicPr>
          <p:nvPr/>
        </p:nvPicPr>
        <p:blipFill>
          <a:blip r:embed="rId2"/>
          <a:srcRect l="806" b="44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https://upload.wikimedia.org/wikipedia/commons/c/c2/Altai-kr-geo-stu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214563"/>
            <a:ext cx="5072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8"/>
          <p:cNvSpPr>
            <a:spLocks noChangeArrowheads="1"/>
          </p:cNvSpPr>
          <p:nvPr/>
        </p:nvSpPr>
        <p:spPr bwMode="auto">
          <a:xfrm>
            <a:off x="-1143000" y="5000625"/>
            <a:ext cx="11644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2060"/>
                </a:solidFill>
                <a:latin typeface="Book Antiqua" pitchFamily="18" charset="0"/>
              </a:rPr>
              <a:t>«Край Алтайский»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6072206"/>
            <a:ext cx="3571868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musei_sigma@mail.ru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Picture 4" descr="C:\Users\209a\Pictures\sigmy-bez-fona-1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49687">
            <a:off x="7046307" y="562365"/>
            <a:ext cx="2111253" cy="1970502"/>
          </a:xfrm>
          <a:prstGeom prst="rect">
            <a:avLst/>
          </a:prstGeom>
          <a:noFill/>
        </p:spPr>
      </p:pic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800" b="1" dirty="0">
                <a:solidFill>
                  <a:srgbClr val="002060"/>
                </a:solidFill>
                <a:latin typeface="Book Antiqua" pitchFamily="18" charset="0"/>
              </a:rPr>
              <a:t>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ownloads\Screenshot-2021-1-4 История патефона Обсуждение на LiveInternet - Российский Сервис Онлайн-Дневников(7).png"/>
          <p:cNvPicPr>
            <a:picLocks noChangeAspect="1" noChangeArrowheads="1"/>
          </p:cNvPicPr>
          <p:nvPr/>
        </p:nvPicPr>
        <p:blipFill>
          <a:blip r:embed="rId2"/>
          <a:srcRect t="4717"/>
          <a:stretch>
            <a:fillRect/>
          </a:stretch>
        </p:blipFill>
        <p:spPr bwMode="auto">
          <a:xfrm>
            <a:off x="1500166" y="428604"/>
            <a:ext cx="6405554" cy="28274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3500438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 звуковой составляла около километра.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 игла пробегала этот путь, она давила на дно канавки с невероятной силой – около тонны на квадратный сантиметр!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же материал выдержит такое давление?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Наверное, сталь? Нет, пластинки из самой лучшей стали изнашиваются в 20 раз быстрее, чем из шеллака.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1537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Шеллак? А что это такое? В Индии водится крохотный жучок - лаковый червец. Он выделяет смолу, из которой делает себе скорлупу (скорлупа по-английски "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shell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отсюда и шеллак). Оказалось, что эту смолу можно плавить, смешивать с другими веществами, подвергать давлению - она все равно останется эластичной и в то же время твердой. Единственный ее недостаток - дороговизна. Ведь для изготовления только одной пластинки требовалась скорлупа 4 тысяч жучков. Эту смолу отрывали от коры дерева, обливали горячей водой, промывали, процеживали, чтобы удалить кусочки коры.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Админ\Downloads\Screenshot-2021-1-4 Шеллак делают из экскриментов насекомых.png"/>
          <p:cNvPicPr>
            <a:picLocks noChangeAspect="1" noChangeArrowheads="1"/>
          </p:cNvPicPr>
          <p:nvPr/>
        </p:nvPicPr>
        <p:blipFill>
          <a:blip r:embed="rId2"/>
          <a:srcRect t="16114" b="11596"/>
          <a:stretch>
            <a:fillRect/>
          </a:stretch>
        </p:blipFill>
        <p:spPr bwMode="auto">
          <a:xfrm>
            <a:off x="2285984" y="4500570"/>
            <a:ext cx="4757733" cy="201386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Понятно, что таким способом много пластинок не сделаешь. Поэтому уже с 1908 года фирмы-изготовители стали скупать старые, негодные,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разбитые пластинки.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Печатались объявления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такого рода: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"За три старые пластинки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выдается одна новая того же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размера при условии покупки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еще одной новой".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было чем-то заменить смолу.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помощь пришла пластмасса.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Плотная поверхность пластмассы позволила сблизить и сузить звуковые бороздки –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появилась долгоиграющая пластинка.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\Downloads\Screenshot-2021-1-4 История патефона Обсуждение на LiveInternet - Российский Сервис Онлайн-Дневников(9).png"/>
          <p:cNvPicPr>
            <a:picLocks noChangeAspect="1" noChangeArrowheads="1"/>
          </p:cNvPicPr>
          <p:nvPr/>
        </p:nvPicPr>
        <p:blipFill>
          <a:blip r:embed="rId2"/>
          <a:srcRect l="5597" t="15000" r="6716" b="-1251"/>
          <a:stretch>
            <a:fillRect/>
          </a:stretch>
        </p:blipFill>
        <p:spPr bwMode="auto">
          <a:xfrm>
            <a:off x="5072066" y="1428736"/>
            <a:ext cx="3651103" cy="3573420"/>
          </a:xfrm>
          <a:prstGeom prst="flowChartConnector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592" y="174892"/>
            <a:ext cx="49292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своей мобильности патефон принимал участие во Второй Мировой войне: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бойцы нередко брали его с собой на фронт для поднятия боевого духа. Существовала даже специальная модель для фронта—мини-патефон.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был еще компактнее обычного. Благодаря ему воины могли поднять боевой дух с помощью любимых песен, а также прослушать речи вождей.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ownloads\Screenshot-2021-1-4 История патефона Обсуждение на LiveInternet - Российский Сервис Онлайн-Дневников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0042"/>
            <a:ext cx="3695700" cy="5715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Советском Союзе выпускалось несколько моделей патефонов.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«Дружба», «Молот»,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патефон  артели «Граммофон»,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патефон Коломенского завода. А после войны появилось множество трофейных аппаратов.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дмин\Downloads\Screenshot-2021-1-4 Патефоны СССР в музее STARINISM RU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7467620" cy="26769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Патефон устарел уже к середине 50-х годов: промышленность приступила к выпуску электрофонов.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ему удалось стать символом нескольких десятилетий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C:\Users\Админ\Downloads\Screenshot-2021-1-4 Два слова о советских патефона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3760438" cy="52864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00174"/>
            <a:ext cx="835824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ИСТОРИЯ ОДНОГО ЭКСПОНАТА,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7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Патефон</a:t>
            </a:r>
            <a:endParaRPr lang="ru-RU" sz="7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ученица 10»Г» класса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«Лицей «Сигма»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Башмакова Виктория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Стыпалковская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Л.В.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0655" y="714356"/>
            <a:ext cx="4493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Патефон артели «Граммофон»</a:t>
            </a:r>
          </a:p>
        </p:txBody>
      </p:sp>
      <p:pic>
        <p:nvPicPr>
          <p:cNvPr id="1026" name="Picture 2" descr="C:\Users\Админ\Downloads\Screenshot-2021-1-4 Патефоны СССР в музее STARINISM RU.png"/>
          <p:cNvPicPr>
            <a:picLocks noChangeAspect="1" noChangeArrowheads="1"/>
          </p:cNvPicPr>
          <p:nvPr/>
        </p:nvPicPr>
        <p:blipFill>
          <a:blip r:embed="rId2"/>
          <a:srcRect t="19818" r="59286" b="45960"/>
          <a:stretch>
            <a:fillRect/>
          </a:stretch>
        </p:blipFill>
        <p:spPr bwMode="auto">
          <a:xfrm>
            <a:off x="5715008" y="3143248"/>
            <a:ext cx="2586450" cy="2357454"/>
          </a:xfrm>
          <a:prstGeom prst="flowChartConnector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Админ\Desktop\IMG-20210104-WA000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r="11187" b="5076"/>
          <a:stretch>
            <a:fillRect/>
          </a:stretch>
        </p:blipFill>
        <p:spPr bwMode="auto">
          <a:xfrm>
            <a:off x="357158" y="214290"/>
            <a:ext cx="4572032" cy="6143668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  <a:scene3d>
            <a:camera prst="perspectiveAbove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5857884" y="5572140"/>
            <a:ext cx="2451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1930 - 1940 гг.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ownloads\Screenshot-2021-1-4 История патефона Обсуждение на LiveInternet - Российский Сервис Онлайн-Дневников.png"/>
          <p:cNvPicPr>
            <a:picLocks noChangeAspect="1" noChangeArrowheads="1"/>
          </p:cNvPicPr>
          <p:nvPr/>
        </p:nvPicPr>
        <p:blipFill>
          <a:blip r:embed="rId2"/>
          <a:srcRect l="3125" t="2500" r="3124" b="3750"/>
          <a:stretch>
            <a:fillRect/>
          </a:stretch>
        </p:blipFill>
        <p:spPr bwMode="auto">
          <a:xfrm>
            <a:off x="1857356" y="357166"/>
            <a:ext cx="5929354" cy="44470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4857760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патефон образовалось из двух составляющих: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 - известная французская фирма по производству патефонов.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 в переводе на русский язык - звук.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Патефон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переносная версия граммофона, механическое устройство для проигрывания граммофонных пластинок.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отличие от граммофона, у патефона рупор маленький и встроен в корпус.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\Downloads\Screenshot-2021-1-4 История патефона Обсуждение на LiveInternet - Российский Сервис Онлайн-Дневников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6029025" cy="353379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928934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проигрывании патефонных пластинок применялась сапфировая игла, рассчитанная на многократное использование, в отличие от граммофонной стальной иглы (смена после 3-4 минут , т.е. проигрывание 1-й стороны грампластинки). И еще один момент - патефонные пластинки играют от центра к краю, а граммофонные - от края к центру.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ownloads\Screenshot-2021-1-4 История патефона Обсуждение на LiveInternet - Российский Сервис Онлайн-Дневников(4).png"/>
          <p:cNvPicPr>
            <a:picLocks noChangeAspect="1" noChangeArrowheads="1"/>
          </p:cNvPicPr>
          <p:nvPr/>
        </p:nvPicPr>
        <p:blipFill>
          <a:blip r:embed="rId2"/>
          <a:srcRect l="5937"/>
          <a:stretch>
            <a:fillRect/>
          </a:stretch>
        </p:blipFill>
        <p:spPr bwMode="auto">
          <a:xfrm>
            <a:off x="2428860" y="285728"/>
            <a:ext cx="4214842" cy="26437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85762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Патефоны той поры были механическими и приводились в действие посредством пружины. Одного завода хватало на прослушивание одной стороны пластинки. Этот аппарат не требовал подключения к электросети. Под него танцевали на площадках в парках. Звук был достаточно громким. Уровень громкости не регулировался. Выпускалось несколько разновидностей патефонов.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ownloads\Screenshot-2021-1-4 История патефона Обсуждение на LiveInternet - Российский Сервис Онлайн-Дневников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119934" cy="34531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02" y="642918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пластинки назывались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рекордами (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английского слова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–"запись").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были толстые,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шероховатым краем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весили почти 0,5 кг!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Запись занимала только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одну сторону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(двусторонние "рекорды" появились лишь в 1903 году), на другой стороне печатали название пластинки вместе с либретто или нотным примером.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\Downloads\Screenshot-2021-1-4 История патефона Обсуждение на LiveInternet - Российский Сервис Онлайн-Дневников(5).png"/>
          <p:cNvPicPr>
            <a:picLocks noChangeAspect="1" noChangeArrowheads="1"/>
          </p:cNvPicPr>
          <p:nvPr/>
        </p:nvPicPr>
        <p:blipFill>
          <a:blip r:embed="rId2"/>
          <a:srcRect l="50676"/>
          <a:stretch>
            <a:fillRect/>
          </a:stretch>
        </p:blipFill>
        <p:spPr bwMode="auto">
          <a:xfrm>
            <a:off x="5357818" y="500042"/>
            <a:ext cx="3476596" cy="3524248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857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первая грамзапись на русском языке была сделана в 1897 г. в Ганновере.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елали первые пластинки: из воска, целлулоида, каучука, металла и даже... шоколада. Да, да, самого настоящего шоколада!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начале века продавались такие "вкусные" пластинки - сначала их можно было послушать, а потом съесть.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\Downloads\Screenshot-2021-1-4 История патефона Обсуждение на LiveInternet - Российский Сервис Онлайн-Дневников(6).png"/>
          <p:cNvPicPr>
            <a:picLocks noChangeAspect="1" noChangeArrowheads="1"/>
          </p:cNvPicPr>
          <p:nvPr/>
        </p:nvPicPr>
        <p:blipFill>
          <a:blip r:embed="rId2"/>
          <a:srcRect r="2333" b="6249"/>
          <a:stretch>
            <a:fillRect/>
          </a:stretch>
        </p:blipFill>
        <p:spPr bwMode="auto">
          <a:xfrm>
            <a:off x="5357818" y="500042"/>
            <a:ext cx="3429024" cy="48523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542926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эти материалы в общем-то не годились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пластинок.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664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209a</cp:lastModifiedBy>
  <cp:revision>18</cp:revision>
  <dcterms:created xsi:type="dcterms:W3CDTF">2021-01-04T03:48:42Z</dcterms:created>
  <dcterms:modified xsi:type="dcterms:W3CDTF">2023-03-03T05:48:49Z</dcterms:modified>
</cp:coreProperties>
</file>