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99" autoAdjust="0"/>
  </p:normalViewPr>
  <p:slideViewPr>
    <p:cSldViewPr>
      <p:cViewPr varScale="1">
        <p:scale>
          <a:sx n="80" d="100"/>
          <a:sy n="80" d="100"/>
        </p:scale>
        <p:origin x="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890" y="476672"/>
            <a:ext cx="895342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«Сигма»</a:t>
            </a: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 на тему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«Интеграция РДШ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воспитательное  пространство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образовательного учреждения»</a:t>
            </a:r>
          </a:p>
          <a:p>
            <a:pPr algn="ctr"/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14.03.2023 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					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по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				воспитательной работе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				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Выходцева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Елена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4668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00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решения педагогического совета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704254-B50F-47DD-A525-D2FE560F944D}"/>
              </a:ext>
            </a:extLst>
          </p:cNvPr>
          <p:cNvSpPr/>
          <p:nvPr/>
        </p:nvSpPr>
        <p:spPr>
          <a:xfrm>
            <a:off x="467544" y="1027638"/>
            <a:ext cx="8316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Открыть на базе лицея первичное отделение РДДМ, срок до 25.05.2023 г., отв. Ефремова А.А.,  советник директора по воспитанию и взаимодействию с детскими общественными объединениями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Осуществить регистрацию учащихся, педагогов и родителей учащихся лицея на сайте РДДМ «Движение первых», срок до 25.12.2023 г., отв. Ефремова А.А.,  советник директора по воспитанию и взаимодействию с детскими общественными объединениями 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Разработать в лицее ряд дополнительных  мероприятий в рамках ДЕД, не включенных в календарный план РДШ, срок до 01.09.2023 г., отв. Бисерова Е.А., старший вожатый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4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Продолжить регистрацию сертификатов учета дополнительного образования учащихся лицея на портале ПФДО, срок постоянно, отв. Ефремова А.А.,  советник директора по воспитанию и взаимодействию с детскими общественными объединениями 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5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Разработать Положение о ШСК «Старт-Сигма», срок до 01.09.2023 г., отв. Шинкоренко В.В. и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Выходцева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Е.Ю., зам директора по ВР 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6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Разработать Календарный план спортивно-массовых мероприятий ШСК «Старт-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    Сигма» на 2023/24 уч. год, срок до 01.09.2023 г., отв. Шинкоренко В.В. и</a:t>
            </a:r>
          </a:p>
          <a:p>
            <a:r>
              <a:rPr lang="ru-RU" sz="140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Выходцева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Е.Ю., зам директора по ВР  </a:t>
            </a:r>
          </a:p>
        </p:txBody>
      </p:sp>
    </p:spTree>
    <p:extLst>
      <p:ext uri="{BB962C8B-B14F-4D97-AF65-F5344CB8AC3E}">
        <p14:creationId xmlns:p14="http://schemas.microsoft.com/office/powerpoint/2010/main" val="193248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394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Повестка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педагогического совета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4A3C7B-563D-4013-AD3D-B38D400A432A}"/>
              </a:ext>
            </a:extLst>
          </p:cNvPr>
          <p:cNvSpPr/>
          <p:nvPr/>
        </p:nvSpPr>
        <p:spPr>
          <a:xfrm>
            <a:off x="611560" y="1124744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«Интеграция РДШ в воспитательное  пространство  образовательного учреждения»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Выходцева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Е.Ю., заместитель директора по ВР, 15 мин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«Роль советника по воспитанию в формировании педагогической среды образовательной организации.»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, Ефремова А.В., советник директора по воспитанию и взаимодействию с детскими общественными объединениями, 10 мин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«Организация работы ДО «Лицейская Республика» на этапе вхождения в Российское движение школьников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»,                                                                           Бисерова Е.А. старший вожатый, 10 мин	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4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«Из опыта работы советника директора МБОУ «СОШ №107»,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Алексеева В. С., советник директора по воспитанию и взаимодействию с детскими общественными объединениями 107 школы, 7 мин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5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«Создание в МБОУ «Лицей «Сигма» Школьного спортивного клуба»,  </a:t>
            </a:r>
          </a:p>
          <a:p>
            <a:r>
              <a:rPr lang="ru-RU" sz="1400" b="1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ru-RU" sz="1400">
                <a:solidFill>
                  <a:schemeClr val="accent5">
                    <a:lumMod val="75000"/>
                  </a:schemeClr>
                </a:solidFill>
              </a:rPr>
              <a:t>Шинкоренко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В.В., учитель физической культуры, 7 мин	</a:t>
            </a:r>
          </a:p>
          <a:p>
            <a:pPr marL="342900" indent="-342900">
              <a:buAutoNum type="arabicPeriod" startAt="6"/>
            </a:pP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 startAt="6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«О развитии дополнительного образования в образовательных организациях города Барнаула»,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Федотова Л.И., специалист комитета по образованию города Барнаула, 10 мин	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4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9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31 июля 2020 г. N 304-ФЗ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внесении изменений в Федеральный закон «Об образовании в Российской Федерации»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«Образование»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развития воспитания в Российской Федерации на период 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9718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	необходимость в обновлении содержания воспитательной работы в образовательных организациях с учетом потребностей и интересов обучающихся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•	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фрагментарное (несистемное) включение отдельных мероприятий, проектов не позволяет выстроить целостную системную работу по достижению личностных результатов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•	слабая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мотивированность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части педагогов в достижении личностных результатов обучения, направленность на достижение предметных (проверяемых) результатов не позволяет в полной мере осуществлять воспитательный процесс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•	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потеря традиций отечественного воспитания привела к тому, что в образовательных организациях происходит подмена форм, методов воспитательной работы учебной</a:t>
            </a:r>
          </a:p>
        </p:txBody>
      </p:sp>
    </p:spTree>
    <p:extLst>
      <p:ext uri="{BB962C8B-B14F-4D97-AF65-F5344CB8AC3E}">
        <p14:creationId xmlns:p14="http://schemas.microsoft.com/office/powerpoint/2010/main" val="231524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8831" r="35736" b="25231"/>
          <a:stretch/>
        </p:blipFill>
        <p:spPr bwMode="auto">
          <a:xfrm>
            <a:off x="0" y="711703"/>
            <a:ext cx="91873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3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30496" r="51535" b="27272"/>
          <a:stretch/>
        </p:blipFill>
        <p:spPr bwMode="auto">
          <a:xfrm>
            <a:off x="0" y="116632"/>
            <a:ext cx="9119294" cy="65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8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9625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3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39"/>
            <a:ext cx="8776008" cy="65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24254" r="6250" b="13059"/>
          <a:stretch/>
        </p:blipFill>
        <p:spPr bwMode="auto">
          <a:xfrm>
            <a:off x="0" y="764704"/>
            <a:ext cx="92247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18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350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ПРОГМАТ2004</dc:creator>
  <cp:lastModifiedBy>User</cp:lastModifiedBy>
  <cp:revision>14</cp:revision>
  <dcterms:created xsi:type="dcterms:W3CDTF">2023-03-12T12:59:33Z</dcterms:created>
  <dcterms:modified xsi:type="dcterms:W3CDTF">2023-03-13T11:56:38Z</dcterms:modified>
</cp:coreProperties>
</file>