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R1XpJJIx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343904" cy="24288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педагогами воспитательного потенциала урока в рамках  модуля «Школьный урок».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000612"/>
            <a:ext cx="4071966" cy="1857388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Павлова Оксана Валерьевна, заместитель директора по УВР МБОУ «Лицей «Сигма»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воспитательных возможностей организации урока.</a:t>
            </a:r>
          </a:p>
          <a:p>
            <a:pPr lvl="0" fontAlgn="base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воспитательных возможностей, обусловленных спецификой учебного предмета.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Воспитательный потенциал урока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357850"/>
          </a:xfrm>
        </p:spPr>
        <p:txBody>
          <a:bodyPr>
            <a:normAutofit fontScale="47500" lnSpcReduction="20000"/>
          </a:bodyPr>
          <a:lstStyle/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 разработанные занятия –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событийные уроки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онлайн-экскурсии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>
              <a:buNone/>
            </a:pPr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интерактивный формат занятий в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школьном краеведческом музее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>
              <a:buNone/>
            </a:pPr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на уроке интерактивных форм работы учащихся: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интеллектуальных игр, дискуссий, групповой работы и работы в парах;</a:t>
            </a:r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None/>
            </a:pPr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ИКТ и дистанционных образовательных технологий обучения, (программы-тренажеры, тесты, зачеты в электронных приложениях, </a:t>
            </a:r>
            <a:r>
              <a:rPr lang="ru-RU" sz="33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презентации, </a:t>
            </a:r>
            <a:r>
              <a:rPr lang="ru-RU" sz="33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онлайн-диктанты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научно-популярные передачи, фильмы, обучающие сайты, уроки </a:t>
            </a:r>
            <a:r>
              <a:rPr lang="ru-RU" sz="33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видеолекции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конференции и др.);</a:t>
            </a:r>
          </a:p>
          <a:p>
            <a:pPr lvl="0" fontAlgn="base">
              <a:buNone/>
            </a:pPr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воспитательных возможностей содержания учебного предмета через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демонстрацию детям примеров ответственного, гражданского  поведения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проявления человеколюбия и добросердечности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соответствующих текстов 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чтения, задач для решения, проблемных ситуаций для обсуждения в классе, анализ поступков людей, историй судеб, комментарии к происходящим в мире событиям;</a:t>
            </a:r>
          </a:p>
          <a:p>
            <a:pPr lvl="0" fontAlgn="base"/>
            <a:endParaRPr lang="ru-RU" sz="3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визуальных образов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(предметно-эстетической среды, наглядная агитация школьных стендов, предметной направленности</a:t>
            </a:r>
            <a:r>
              <a:rPr lang="ru-RU" sz="33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 производимые видеоролики по темам урока);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Организационные формы</a:t>
            </a: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14908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кураторства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мотивированных и эрудированных обучающихся над их неуспевающими одноклассниками;</a:t>
            </a:r>
          </a:p>
          <a:p>
            <a:pPr>
              <a:buNone/>
            </a:pPr>
            <a:endParaRPr lang="ru-RU" sz="17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«</a:t>
            </a:r>
            <a:r>
              <a:rPr lang="ru-RU" sz="17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 fontAlgn="base">
              <a:buNone/>
            </a:pPr>
            <a:endParaRPr lang="ru-RU" sz="17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инициирование и поддержка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школьников в рамках реализации ими индивидуальных и групповых исследовательских проектов, (участие в конкурсах, выставках, соревнованиях, научно- практических конференциях, форумах, авторские публикации в изданиях выше школьного уровня, авторские проекты, изобретения, получившие общественное одобрение, успешное прохождение социальной и профессиональной практики);</a:t>
            </a:r>
          </a:p>
          <a:p>
            <a:pPr lvl="0" fontAlgn="base">
              <a:buNone/>
            </a:pPr>
            <a:endParaRPr lang="ru-RU" sz="17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направленная на раскрытие творческого, умственного и физического потенциала школьников, развитие у них навыков конструктивного общения, умений работать в команде, сделает школьный урок более интересным и запоминающимся.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Организационные формы</a:t>
            </a: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49357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https://www.youtube.com/watch?v=zzR1XpJJIxo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Онлайн-семинар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«Как отразить в тематическом планировании рабочей программы учебного предмета деятельность учителя с учетом рабочей программы воспитания?»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Эксперт: Волчек Марина Геннадьевна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«Хочешь наукой воспитать ученика – люби свою науку и знай её, и ученики полюбят тебя и науку, и ты воспитаешь их…» </a:t>
            </a:r>
          </a:p>
          <a:p>
            <a:pPr algn="r"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Л.Н. Толстой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3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6058"/>
          </a:xfrm>
        </p:spPr>
        <p:txBody>
          <a:bodyPr>
            <a:normAutofit/>
          </a:bodyPr>
          <a:lstStyle/>
          <a:p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группы:  включить в Рабочую программы воспитательный компонент.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 тематическое планирование, мы оставили обязательные разделы и должны добавить еще один (выделен красным цветом). Вы можете Рабочие программы взять свои или скачать на сайте лицея и добавить раздел Воспитательный компонент урока (формы реализации).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 работы группы: файл с таблицей загруженный в папку Мой (этот) компьютер - Сетевое расположение – Общая (</a:t>
            </a:r>
            <a:r>
              <a:rPr lang="en-US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– Образовательный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ретренинг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02.11.2022. 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 группы выступает один участник с представлением результата работы.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Рабочая программа по _____________, уровень _______________, класс _____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3214686"/>
          <a:ext cx="8229600" cy="22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rowSpan="2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разделов и тем программы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Виды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Воспитательный компонент урока (формы реализации)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Электронные (цифровые) образовательные ресурсы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Контрольные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Практические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just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341</Words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Реализация педагогами воспитательного потенциала урока в рамках  модуля «Школьный урок».</vt:lpstr>
      <vt:lpstr>Воспитательный потенциал урока </vt:lpstr>
      <vt:lpstr>Организационные формы</vt:lpstr>
      <vt:lpstr>Организационные формы</vt:lpstr>
      <vt:lpstr>Слайд 5</vt:lpstr>
      <vt:lpstr>Слайд 6</vt:lpstr>
      <vt:lpstr>Задание группы:  включить в Рабочую программы воспитательный компонент. Раздел тематическое планирование, мы оставили обязательные разделы и должны добавить еще один (выделен красным цветом). Вы можете Рабочие программы взять свои или скачать на сайте лицея и добавить раздел Воспитательный компонент урока (формы реализации). Продукт работы группы: файл с таблицей загруженный в папку Мой (этот) компьютер - Сетевое расположение – Общая (Z) – Образовательный ретренинг 02.11.2022.  От группы выступает один участник с представлением результата работы.   Рабочая программа по _____________, уровень _______________, класс _____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педагогами воспитательного потенциала урока в рамках  модуля «Школьный урок».</dc:title>
  <dc:creator>user2</dc:creator>
  <cp:lastModifiedBy>user2</cp:lastModifiedBy>
  <cp:revision>9</cp:revision>
  <dcterms:created xsi:type="dcterms:W3CDTF">2022-10-31T10:49:00Z</dcterms:created>
  <dcterms:modified xsi:type="dcterms:W3CDTF">2023-02-09T12:35:40Z</dcterms:modified>
</cp:coreProperties>
</file>