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71" r:id="rId6"/>
    <p:sldId id="276" r:id="rId7"/>
    <p:sldId id="277" r:id="rId8"/>
    <p:sldId id="264" r:id="rId9"/>
    <p:sldId id="278" r:id="rId10"/>
    <p:sldId id="279" r:id="rId11"/>
    <p:sldId id="280" r:id="rId12"/>
    <p:sldId id="281" r:id="rId13"/>
    <p:sldId id="274" r:id="rId14"/>
    <p:sldId id="266" r:id="rId15"/>
    <p:sldId id="272" r:id="rId16"/>
    <p:sldId id="275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gma22.gosuslugi.ru/glavnoe/regionalnaya-innovatsionnaya-ploschadk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2296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Презентация программы Региональной инновационной площадки «Новые знания в новом пространстве»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14884"/>
            <a:ext cx="5072098" cy="1752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Заместитель директора по УВР </a:t>
            </a:r>
          </a:p>
          <a:p>
            <a:pPr algn="ctr"/>
            <a:r>
              <a:rPr lang="ru-RU" sz="2400" b="1" dirty="0" smtClean="0"/>
              <a:t>МБОУ «Лицей «Сигма» </a:t>
            </a:r>
          </a:p>
          <a:p>
            <a:pPr algn="ctr"/>
            <a:r>
              <a:rPr lang="ru-RU" sz="2400" b="1" dirty="0" smtClean="0"/>
              <a:t>Павлова Оксана Валерьевна</a:t>
            </a:r>
            <a:endParaRPr lang="ru-RU" sz="24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clrChange>
              <a:clrFrom>
                <a:srgbClr val="ADCEDE"/>
              </a:clrFrom>
              <a:clrTo>
                <a:srgbClr val="ADCEDE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 rot="20195388">
            <a:off x="857224" y="3286124"/>
            <a:ext cx="2162175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001156" cy="818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реализации проекта по этапам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8143932" cy="4998720"/>
        </p:xfrm>
        <a:graphic>
          <a:graphicData uri="http://schemas.openxmlformats.org/drawingml/2006/table">
            <a:tbl>
              <a:tblPr/>
              <a:tblGrid>
                <a:gridCol w="1143008"/>
                <a:gridCol w="5929354"/>
                <a:gridCol w="1071570"/>
              </a:tblGrid>
              <a:tr h="39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Название этапа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Основные мероприятия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Этап реализации проекта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май 2022-август 2023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Проведение мероприятий программы: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-круглый стол: «Особенности организуемого в школе воспитательного процесса. Цель и задачи воспитания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»;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-семинар «Проблемные аспекты разработки рабочей программы воспитания. Поиск путей решения»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-образовательный </a:t>
                      </a:r>
                      <a:r>
                        <a:rPr lang="ru-RU" sz="1800" dirty="0" err="1">
                          <a:latin typeface="Times New Roman"/>
                          <a:cs typeface="Times New Roman"/>
                        </a:rPr>
                        <a:t>ретренинг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  «Основные направления самоанализа воспитательной работы: определение методов, методик, инструментов оценки и самоанализа», «Инвариантные и вариативные модули программы воспитания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-мастер-класс «Разработка календарных планов воспитательной работы для каждого уровня образования (НОО, ООО, СОО) с учетом опыта первого года реализации Программы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транслирование воспитательных мероприятий лицея, проводимых в рамках реализации Программы воспитания.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Май 2022-август 2023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001156" cy="818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реализации проекта по этапам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8143932" cy="4541520"/>
        </p:xfrm>
        <a:graphic>
          <a:graphicData uri="http://schemas.openxmlformats.org/drawingml/2006/table">
            <a:tbl>
              <a:tblPr/>
              <a:tblGrid>
                <a:gridCol w="1500198"/>
                <a:gridCol w="4089592"/>
                <a:gridCol w="2554142"/>
              </a:tblGrid>
              <a:tr h="39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Название этапа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Основные мероприятия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6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Заключительный этап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сентябрь-декабрь 2023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cs typeface="Times New Roman"/>
                        </a:rPr>
                        <a:t>Подведение итогов работы инновационной площадки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Сентябрь-декабрь 2023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Сбор отзывов и предложений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Сентябрь-декабрь 2023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Подготовка и выпуск электронного сборника материалов работы стажерских практик.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Сентябрь-декабрь 2023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Подготовка отчета о реализации проекта инновационной деятельности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Сентябрь-декабрь 2023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Корректировка и планирование новых проектов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Сентябрь-декабрь 2023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МБОУ «Лицей «Сигма»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u="sng" dirty="0" smtClean="0">
                <a:hlinkClick r:id="rId2"/>
              </a:rPr>
              <a:t>https://sigma22.gosuslugi.ru/glavnoe/regionalnaya-innovatsionnaya-ploschadka/</a:t>
            </a:r>
            <a:r>
              <a:rPr lang="ru-RU" sz="4000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9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Грант Губернатора Алтайского края в сфере общего образования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6237"/>
            <a:ext cx="8572560" cy="452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Номинация: </a:t>
            </a:r>
          </a:p>
          <a:p>
            <a:pPr>
              <a:buNone/>
            </a:pPr>
            <a:r>
              <a:rPr lang="ru-RU" dirty="0" smtClean="0"/>
              <a:t>«Школьный перспективный проект»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Проект</a:t>
            </a:r>
          </a:p>
          <a:p>
            <a:pPr algn="ctr">
              <a:buNone/>
            </a:pPr>
            <a:r>
              <a:rPr lang="ru-RU" b="1" dirty="0" smtClean="0"/>
              <a:t>«Школьное пространство развития человека </a:t>
            </a:r>
            <a:r>
              <a:rPr lang="en-US" b="1" dirty="0" smtClean="0"/>
              <a:t>XXI </a:t>
            </a:r>
            <a:r>
              <a:rPr lang="ru-RU" b="1" dirty="0" smtClean="0"/>
              <a:t>века» МБОУ «Лицей «Сигма» - ПОБЕДИТЕЛЬ!</a:t>
            </a: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32324"/>
          </a:xfrm>
        </p:spPr>
        <p:txBody>
          <a:bodyPr/>
          <a:lstStyle/>
          <a:p>
            <a:pPr algn="ctr"/>
            <a:r>
              <a:rPr lang="ru-RU" dirty="0" smtClean="0"/>
              <a:t>Паспорт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143932" cy="5082845"/>
        </p:xfrm>
        <a:graphic>
          <a:graphicData uri="http://schemas.openxmlformats.org/drawingml/2006/table">
            <a:tbl>
              <a:tblPr/>
              <a:tblGrid>
                <a:gridCol w="1880164"/>
                <a:gridCol w="6263768"/>
              </a:tblGrid>
              <a:tr h="1522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i="1" dirty="0" err="1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3600" b="1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дополнительных возможностей всем участникам образовательных отношений путем создания единого пространства для личностного и профессионального развития (многопрофильное использование конференц-зала).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3600" b="1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современного, образовательно-развивающего пространства с использованием новейших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Интернет-технологий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Сферум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Учи.ру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ru-RU" sz="2000" dirty="0" smtClean="0"/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проектирование программы проекта развития для детей и взрослых «Новые знания в новом пространстве»;</a:t>
                      </a:r>
                      <a:endParaRPr lang="ru-RU" sz="2000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конференции-презентации  программы проекта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реализации проекта</a:t>
                      </a:r>
                      <a:endParaRPr lang="ru-RU" sz="2000" b="1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Перспективы реализации проекта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57224" y="1357298"/>
            <a:ext cx="3286148" cy="242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357298"/>
            <a:ext cx="3357586" cy="242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7" y="3929066"/>
            <a:ext cx="3429024" cy="242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628" y="3929066"/>
            <a:ext cx="3429024" cy="24288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643174" y="3571876"/>
            <a:ext cx="421484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Каменный зал ДО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5984" y="4143380"/>
            <a:ext cx="5000660" cy="2500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57298"/>
            <a:ext cx="3714776" cy="2714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10" y="1357298"/>
            <a:ext cx="3857652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Перспективы реализации проекта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3786190"/>
            <a:ext cx="535785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Коворкинг</a:t>
            </a:r>
            <a:r>
              <a:rPr lang="ru-RU" sz="3200" b="1" dirty="0" smtClean="0"/>
              <a:t> зона ПОСЛЕ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Стремительно вперед несется время, </a:t>
            </a:r>
            <a:br>
              <a:rPr lang="ru-RU" dirty="0" smtClean="0"/>
            </a:br>
            <a:r>
              <a:rPr lang="ru-RU" dirty="0" smtClean="0"/>
              <a:t>Живем мы в век высоких скоростей. </a:t>
            </a:r>
            <a:br>
              <a:rPr lang="ru-RU" dirty="0" smtClean="0"/>
            </a:br>
            <a:r>
              <a:rPr lang="ru-RU" dirty="0" smtClean="0"/>
              <a:t>Растет и крепнет молодое племя </a:t>
            </a:r>
            <a:br>
              <a:rPr lang="ru-RU" dirty="0" smtClean="0"/>
            </a:br>
            <a:r>
              <a:rPr lang="ru-RU" dirty="0" smtClean="0"/>
              <a:t>Мобильных, любознательных людей.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Сведения об образовательной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8315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x-none" smtClean="0"/>
              <a:t>МБОУ «Лицей «Сигма» был базовой школой Алтайского края в числе 270 школ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x-none" smtClean="0"/>
              <a:t>МБОУ «Лицей «Сигма» координировал работу школьного образовательного округа №3 Ленинского района г. Барнаула. В состав округа входили МБОУ «СОШ № 89, МБОУ «СОШ № 107»; МБОУ «Гимназия № 79», МБОУ «Гимназия № 131»; МБОУ «</a:t>
            </a:r>
            <a:r>
              <a:rPr lang="ru-RU" dirty="0" smtClean="0"/>
              <a:t>БКК</a:t>
            </a:r>
            <a:r>
              <a:rPr lang="x-none" smtClean="0"/>
              <a:t>»; МБОУ ДОД ЦРТДиЮ Ленинского района г. Барнаула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x-none" smtClean="0"/>
              <a:t>Реализовал сетевое взаимодействие как между опорными школами округа, так и между школами края, школами ближнего зарубежья с целью распространения инновационного опыта. Лицей включен в процесс кластеризации в Алтайском крае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x-none" smtClean="0"/>
              <a:t>МБОУ «Лицей «Сигма» был Ресурсным центром по ИЗО, искусству, МХК, а так же краевым Ресурсным центром по духовно–нравственному воспитанию школьников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Сведения об образовательной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x-none" sz="2000" smtClean="0"/>
              <a:t>МБОУ «Лицей «Сигма» был пилотной школой по информатизации  и ППЭ. Эффект информатизации: обновление содержания образования и способов педагогической деятельности, повышение качества учебного процесса посредством системного внедрения и активного использования информационных и коммуникационных технологий</a:t>
            </a: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 lvl="0"/>
            <a:r>
              <a:rPr lang="x-none" sz="2000" smtClean="0"/>
              <a:t>МБОУ «Лицей «Сигма» являлся филиалом межвузовской лаборатории «Управление качеством образования» Алтайского края</a:t>
            </a: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r>
              <a:rPr lang="ru-RU" sz="2000" dirty="0" smtClean="0"/>
              <a:t>МБОУ «Лицей «Сигма» сотрудничает с ведущими вузами региона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Сведения об образовательной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x-none" smtClean="0"/>
              <a:t>- 2006 год лицей вошел в 100 лучших библиотек РФ, выиграл грант «Библиообраз» (20000 долларов)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x-none" smtClean="0"/>
              <a:t>- 2010 год, педагог-библиотекарь Куракова Т.М. стала победителем конкурса им. Штильке (25000 руб.)</a:t>
            </a:r>
            <a:endParaRPr lang="ru-RU" dirty="0" smtClean="0"/>
          </a:p>
          <a:p>
            <a:endParaRPr lang="ru-RU" dirty="0" smtClean="0"/>
          </a:p>
          <a:p>
            <a:r>
              <a:rPr lang="x-none" smtClean="0"/>
              <a:t>- 2011 год, учителя Буравцова В.Н., Новикова Е.Д., Шанцева Т.С., победители городского конкурса «Лучший учитель»</a:t>
            </a:r>
            <a:endParaRPr lang="ru-RU" dirty="0" smtClean="0"/>
          </a:p>
          <a:p>
            <a:endParaRPr lang="ru-RU" dirty="0" smtClean="0"/>
          </a:p>
          <a:p>
            <a:r>
              <a:rPr lang="x-none" smtClean="0"/>
              <a:t>- 2012 год, учитель физической культуры Кривошеин А.А., победитель городского конкурса «Лучший учитель» (20000 руб.)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-2021 год, лицей стал победителем в Конкурсе на предоставление гранта Губернатора Алтайского края в сфере общего образования в номинации Школьный перспективный проект.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9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Грант Губернатора Алтайского края в сфере общего образования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6237"/>
            <a:ext cx="8572560" cy="452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Номинация: </a:t>
            </a:r>
          </a:p>
          <a:p>
            <a:pPr>
              <a:buNone/>
            </a:pPr>
            <a:r>
              <a:rPr lang="ru-RU" dirty="0" smtClean="0"/>
              <a:t>«Школьный перспективный проект»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Проект</a:t>
            </a:r>
          </a:p>
          <a:p>
            <a:pPr algn="ctr">
              <a:buNone/>
            </a:pPr>
            <a:r>
              <a:rPr lang="ru-RU" b="1" dirty="0" smtClean="0"/>
              <a:t>«Школьное пространство развития человека </a:t>
            </a:r>
            <a:r>
              <a:rPr lang="en-US" b="1" dirty="0" smtClean="0"/>
              <a:t>XXI </a:t>
            </a:r>
            <a:r>
              <a:rPr lang="ru-RU" b="1" dirty="0" smtClean="0"/>
              <a:t>века»</a:t>
            </a: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500042"/>
            <a:ext cx="928690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Конкурс на присвоение статуса Региональной инновационной площадки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39"/>
            <a:ext cx="8572560" cy="41722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Тема: </a:t>
            </a:r>
          </a:p>
          <a:p>
            <a:pPr algn="just">
              <a:buNone/>
            </a:pPr>
            <a:r>
              <a:rPr lang="ru-RU" dirty="0" smtClean="0"/>
              <a:t>«Обновление содержания практик воспитания и самореализации личности обучающихся»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Программа</a:t>
            </a:r>
          </a:p>
          <a:p>
            <a:pPr algn="ctr">
              <a:buNone/>
            </a:pPr>
            <a:r>
              <a:rPr lang="ru-RU" b="1" dirty="0" smtClean="0"/>
              <a:t>«Новые знания в новом пространстве»</a:t>
            </a: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600" b="1" dirty="0" smtClean="0"/>
              <a:t>Цель: </a:t>
            </a:r>
            <a:r>
              <a:rPr lang="ru-RU" sz="3600" dirty="0" smtClean="0"/>
              <a:t>Объединить возможности нескольких образовательных организаций с целью более эффективного использования педагогического потенциала и потребностей учащихся каждой отдельной образовательной организации в рамках реализации новой Программы воспитания.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Обеспечить эффективность реализации новой Программы воспитания ОО региона нуждающихся в методической помощи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Создание условий для реализации сетевых программ в деятельности образовательных организации по результатам изучения опыта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Обеспечить повышение квалификации и методическую поддержку педагогов и образовательных учреждений, реализующих новую Программу воспитания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Создать условия для межличностного общения и совместного участия в творческих и образовательных проектов для учащихся разных ОО;</a:t>
            </a:r>
          </a:p>
          <a:p>
            <a:pPr lvl="0"/>
            <a:r>
              <a:rPr lang="ru-RU" dirty="0" smtClean="0"/>
              <a:t>Расширить доступ учащихся к современным образовательным технологиям и средствам обучения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Транслировать опыт работы по реализации инновационного проекта через проведение мероприятий на базе лицея и участие в мероприятиях разного уровня.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53536"/>
            <a:ext cx="85439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Инновационность</a:t>
            </a:r>
            <a:r>
              <a:rPr lang="ru-RU" dirty="0" smtClean="0"/>
              <a:t> и перспективы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В результате реализации данного проекта станет возможным поэтапное решение ряда глобальных  задач: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Реализация мероприятий в рамках Программы воспитания, требующая современного качественного технического оснащения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Организация </a:t>
            </a:r>
            <a:r>
              <a:rPr lang="ru-RU" dirty="0" err="1" smtClean="0"/>
              <a:t>внутришкольных</a:t>
            </a:r>
            <a:r>
              <a:rPr lang="ru-RU" dirty="0" smtClean="0"/>
              <a:t> и внешкольных проектов в соответствующих комфортных условиях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Расширение внешних связей путем использования дистанционных форм сотрудничества всех участников образовательных отношений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001156" cy="818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реализации проекта по этапам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8143932" cy="5389710"/>
        </p:xfrm>
        <a:graphic>
          <a:graphicData uri="http://schemas.openxmlformats.org/drawingml/2006/table">
            <a:tbl>
              <a:tblPr/>
              <a:tblGrid>
                <a:gridCol w="1643074"/>
                <a:gridCol w="3946716"/>
                <a:gridCol w="2554142"/>
              </a:tblGrid>
              <a:tr h="39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Название этапа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cs typeface="Times New Roman"/>
                        </a:rPr>
                        <a:t>Основные мероприятия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485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Подготовительный этап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февраль-апрель 2022г.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Подготовка нормативной документации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Февраль 2022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Проектирование программы инновационной площадки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Февраль 2022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cs typeface="Times New Roman"/>
                        </a:rPr>
                        <a:t>Создание раздела инновационной площадки на официальном сайте лицея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Февраль 2022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cs typeface="Times New Roman"/>
                        </a:rPr>
                        <a:t>Подбор кадрового состава для реализации проекта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Февраль 2022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cs typeface="Times New Roman"/>
                        </a:rPr>
                        <a:t>Презентация программы проекта через профессиональные сообщества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Март 2022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cs typeface="Times New Roman"/>
                        </a:rPr>
                        <a:t>Сбор заявок на участие в мероприятиях проекта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Апрель 2022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308</TotalTime>
  <Words>919</Words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     Презентация программы Региональной инновационной площадки «Новые знания в новом пространстве»  </vt:lpstr>
      <vt:lpstr>Сведения об образовательной организации</vt:lpstr>
      <vt:lpstr>Сведения об образовательной организации</vt:lpstr>
      <vt:lpstr>Сведения об образовательной организации</vt:lpstr>
      <vt:lpstr>Грант Губернатора Алтайского края в сфере общего образования </vt:lpstr>
      <vt:lpstr>Конкурс на присвоение статуса Региональной инновационной площадки </vt:lpstr>
      <vt:lpstr>Слайд 7</vt:lpstr>
      <vt:lpstr>Инновационность и перспективы реализации проекта</vt:lpstr>
      <vt:lpstr>План реализации проекта по этапам</vt:lpstr>
      <vt:lpstr>План реализации проекта по этапам</vt:lpstr>
      <vt:lpstr>План реализации проекта по этапам</vt:lpstr>
      <vt:lpstr>Сайт МБОУ «Лицей «Сигма»</vt:lpstr>
      <vt:lpstr>Грант Губернатора Алтайского края в сфере общего образования </vt:lpstr>
      <vt:lpstr>Паспорт проекта</vt:lpstr>
      <vt:lpstr>Перспективы реализации проекта</vt:lpstr>
      <vt:lpstr>Перспективы реализации проекта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на лучший проект в сфере общего образования города Барнаула  Номинация: «Успех- каждому ребенку»  </dc:title>
  <dc:creator>user2</dc:creator>
  <cp:lastModifiedBy>user2</cp:lastModifiedBy>
  <cp:revision>46</cp:revision>
  <dcterms:created xsi:type="dcterms:W3CDTF">2022-03-30T07:55:50Z</dcterms:created>
  <dcterms:modified xsi:type="dcterms:W3CDTF">2023-02-09T12:26:11Z</dcterms:modified>
</cp:coreProperties>
</file>